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17/06/03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17/06/03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8223" y="718405"/>
            <a:ext cx="8825658" cy="2677648"/>
          </a:xfrm>
        </p:spPr>
        <p:txBody>
          <a:bodyPr/>
          <a:lstStyle/>
          <a:p>
            <a:r>
              <a:rPr lang="en-US" dirty="0" smtClean="0"/>
              <a:t>Module IV: Resilience to Natural Hazards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223" y="3560323"/>
            <a:ext cx="8942390" cy="2078477"/>
          </a:xfrm>
        </p:spPr>
        <p:txBody>
          <a:bodyPr>
            <a:normAutofit/>
          </a:bodyPr>
          <a:lstStyle/>
          <a:p>
            <a:r>
              <a:rPr lang="en-US" dirty="0" smtClean="0"/>
              <a:t>Sandy Wilkin-Francis</a:t>
            </a:r>
          </a:p>
          <a:p>
            <a:r>
              <a:rPr lang="en-US" dirty="0" smtClean="0"/>
              <a:t>Shane Pinder</a:t>
            </a:r>
          </a:p>
          <a:p>
            <a:r>
              <a:rPr lang="en-US" dirty="0" err="1" smtClean="0"/>
              <a:t>Rhon</a:t>
            </a:r>
            <a:r>
              <a:rPr lang="en-US" dirty="0" smtClean="0"/>
              <a:t> </a:t>
            </a:r>
            <a:r>
              <a:rPr lang="en-US" dirty="0" err="1" smtClean="0"/>
              <a:t>Boddie</a:t>
            </a:r>
            <a:endParaRPr lang="en-US" dirty="0" smtClean="0"/>
          </a:p>
          <a:p>
            <a:r>
              <a:rPr lang="en-US" dirty="0" smtClean="0"/>
              <a:t>Aiexa Douglas</a:t>
            </a:r>
          </a:p>
          <a:p>
            <a:r>
              <a:rPr lang="en-US" dirty="0" smtClean="0"/>
              <a:t>Ayesha Constable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8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17906"/>
            <a:ext cx="10440416" cy="3801894"/>
          </a:xfrm>
        </p:spPr>
        <p:txBody>
          <a:bodyPr numCol="2">
            <a:normAutofit/>
          </a:bodyPr>
          <a:lstStyle/>
          <a:p>
            <a:r>
              <a:rPr lang="en-US" sz="2000" dirty="0" smtClean="0"/>
              <a:t>High concentration of infrastructure in costal areas</a:t>
            </a:r>
          </a:p>
          <a:p>
            <a:r>
              <a:rPr lang="en-US" sz="2000" dirty="0" smtClean="0"/>
              <a:t>Insufficient human and financial support for development enforcement</a:t>
            </a:r>
          </a:p>
          <a:p>
            <a:r>
              <a:rPr lang="en-US" sz="2000" dirty="0" smtClean="0"/>
              <a:t>Cultural and intellectual respect for hazard response</a:t>
            </a:r>
          </a:p>
          <a:p>
            <a:r>
              <a:rPr lang="en-US" sz="2000" dirty="0" smtClean="0"/>
              <a:t>Addressing the needs of the differently abled</a:t>
            </a:r>
          </a:p>
          <a:p>
            <a:r>
              <a:rPr lang="en-US" sz="2000" dirty="0" smtClean="0"/>
              <a:t>Lack of enforcement of regulations</a:t>
            </a:r>
          </a:p>
          <a:p>
            <a:endParaRPr lang="en-US" sz="2000" dirty="0" smtClean="0"/>
          </a:p>
          <a:p>
            <a:r>
              <a:rPr lang="en-US" sz="2000" dirty="0" smtClean="0"/>
              <a:t>Vulnerable population near areas of potential hazards</a:t>
            </a:r>
          </a:p>
        </p:txBody>
      </p:sp>
    </p:spTree>
    <p:extLst>
      <p:ext uri="{BB962C8B-B14F-4D97-AF65-F5344CB8AC3E}">
        <p14:creationId xmlns:p14="http://schemas.microsoft.com/office/powerpoint/2010/main" val="20831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Technology – Social media, Mass texting, Mobile Apps, Sirens, P.A. System </a:t>
            </a:r>
          </a:p>
          <a:p>
            <a:r>
              <a:rPr lang="en-US" sz="2400" dirty="0" smtClean="0"/>
              <a:t>Education –  Schools, Communities</a:t>
            </a:r>
          </a:p>
          <a:p>
            <a:r>
              <a:rPr lang="en-US" sz="2400" dirty="0" smtClean="0"/>
              <a:t>Finance – Incentives, specialized insurance</a:t>
            </a:r>
          </a:p>
          <a:p>
            <a:r>
              <a:rPr lang="en-US" sz="2400" dirty="0" smtClean="0"/>
              <a:t>Physical – Water Retention/ Diversion, Upstream catchments, man made ponds, decentralization</a:t>
            </a:r>
          </a:p>
        </p:txBody>
      </p:sp>
    </p:spTree>
    <p:extLst>
      <p:ext uri="{BB962C8B-B14F-4D97-AF65-F5344CB8AC3E}">
        <p14:creationId xmlns:p14="http://schemas.microsoft.com/office/powerpoint/2010/main" val="13746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Index Insurance</a:t>
            </a:r>
          </a:p>
          <a:p>
            <a:pPr lvl="1"/>
            <a:r>
              <a:rPr lang="en-US" dirty="0"/>
              <a:t>Improves access to </a:t>
            </a:r>
            <a:r>
              <a:rPr lang="en-US" dirty="0" smtClean="0"/>
              <a:t>credit</a:t>
            </a:r>
          </a:p>
          <a:p>
            <a:pPr lvl="1"/>
            <a:r>
              <a:rPr lang="en-US" dirty="0" smtClean="0"/>
              <a:t>Resilience - </a:t>
            </a:r>
            <a:r>
              <a:rPr lang="en-US" dirty="0"/>
              <a:t>ability to </a:t>
            </a:r>
            <a:r>
              <a:rPr lang="en-US" dirty="0" smtClean="0"/>
              <a:t>rebuild</a:t>
            </a:r>
          </a:p>
          <a:p>
            <a:r>
              <a:rPr lang="en-US" dirty="0" smtClean="0"/>
              <a:t>Public education</a:t>
            </a:r>
          </a:p>
          <a:p>
            <a:pPr lvl="1"/>
            <a:r>
              <a:rPr lang="en-US" dirty="0" smtClean="0"/>
              <a:t>Drills</a:t>
            </a:r>
          </a:p>
          <a:p>
            <a:pPr lvl="1"/>
            <a:r>
              <a:rPr lang="en-US" dirty="0" smtClean="0"/>
              <a:t>Multimedia</a:t>
            </a:r>
          </a:p>
          <a:p>
            <a:pPr lvl="2"/>
            <a:r>
              <a:rPr lang="en-US" dirty="0" smtClean="0"/>
              <a:t>Community center</a:t>
            </a:r>
          </a:p>
          <a:p>
            <a:pPr lvl="2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Education in schools</a:t>
            </a:r>
          </a:p>
        </p:txBody>
      </p:sp>
    </p:spTree>
    <p:extLst>
      <p:ext uri="{BB962C8B-B14F-4D97-AF65-F5344CB8AC3E}">
        <p14:creationId xmlns:p14="http://schemas.microsoft.com/office/powerpoint/2010/main" val="19400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Decentralization of CBD activity</a:t>
            </a:r>
          </a:p>
          <a:p>
            <a:pPr lvl="1"/>
            <a:r>
              <a:rPr lang="en-US" dirty="0"/>
              <a:t>Schools</a:t>
            </a:r>
          </a:p>
          <a:p>
            <a:pPr lvl="1"/>
            <a:r>
              <a:rPr lang="en-US" dirty="0"/>
              <a:t>Businesses</a:t>
            </a:r>
          </a:p>
          <a:p>
            <a:pPr lvl="1"/>
            <a:r>
              <a:rPr lang="en-US" dirty="0"/>
              <a:t>Government Administration – ICT based solution</a:t>
            </a:r>
          </a:p>
          <a:p>
            <a:r>
              <a:rPr lang="en-US" dirty="0"/>
              <a:t>Disaster mitigation measures</a:t>
            </a:r>
          </a:p>
          <a:p>
            <a:pPr lvl="1"/>
            <a:r>
              <a:rPr lang="en-US" dirty="0"/>
              <a:t>Dams &amp; retaining walls</a:t>
            </a:r>
          </a:p>
          <a:p>
            <a:pPr lvl="1"/>
            <a:r>
              <a:rPr lang="en-US" dirty="0"/>
              <a:t>Retention walls and structures</a:t>
            </a:r>
          </a:p>
          <a:p>
            <a:pPr lvl="1"/>
            <a:r>
              <a:rPr lang="en-US" dirty="0"/>
              <a:t>Sea </a:t>
            </a:r>
            <a:r>
              <a:rPr lang="en-US" dirty="0" smtClean="0"/>
              <a:t>wall (</a:t>
            </a:r>
            <a:r>
              <a:rPr lang="en-US" smtClean="0"/>
              <a:t>Western Basseterre)</a:t>
            </a:r>
            <a:endParaRPr lang="en-US" dirty="0"/>
          </a:p>
          <a:p>
            <a:r>
              <a:rPr lang="en-US" dirty="0"/>
              <a:t>Planning</a:t>
            </a:r>
          </a:p>
          <a:p>
            <a:pPr lvl="1"/>
            <a:r>
              <a:rPr lang="en-US" dirty="0"/>
              <a:t>Support enforcement of development in dangerous </a:t>
            </a:r>
            <a:r>
              <a:rPr lang="en-US" dirty="0" smtClean="0"/>
              <a:t>areas</a:t>
            </a:r>
          </a:p>
          <a:p>
            <a:pPr lvl="1"/>
            <a:r>
              <a:rPr lang="en-US" dirty="0" smtClean="0"/>
              <a:t>Relocation of select services (Long Term)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</TotalTime>
  <Words>170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Module IV: Resilience to Natural Hazards</vt:lpstr>
      <vt:lpstr>Issues</vt:lpstr>
      <vt:lpstr>Solutions</vt:lpstr>
      <vt:lpstr>Recommendations</vt:lpstr>
      <vt:lpstr>Recommendations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IV: Resilience to Natural Hazards</dc:title>
  <dc:creator>Shane Pinder</dc:creator>
  <cp:lastModifiedBy>Shane Pinder</cp:lastModifiedBy>
  <cp:revision>8</cp:revision>
  <dcterms:created xsi:type="dcterms:W3CDTF">2017-06-03T13:59:26Z</dcterms:created>
  <dcterms:modified xsi:type="dcterms:W3CDTF">2017-06-03T14:43:23Z</dcterms:modified>
</cp:coreProperties>
</file>